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9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BBDBB-9EB8-43B9-8105-D632F2EDF4AC}" v="1" dt="2023-12-06T22:17:24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Chinmay Samak" userId="5307509c-3a6e-47da-b024-dc6909734887" providerId="ADAL" clId="{EBFBBDBB-9EB8-43B9-8105-D632F2EDF4AC}"/>
    <pc:docChg chg="addSld delSld modSld">
      <pc:chgData name="Chinmay Samak" userId="5307509c-3a6e-47da-b024-dc6909734887" providerId="ADAL" clId="{EBFBBDBB-9EB8-43B9-8105-D632F2EDF4AC}" dt="2023-12-06T22:17:25.856" v="2" actId="47"/>
      <pc:docMkLst>
        <pc:docMk/>
      </pc:docMkLst>
      <pc:sldChg chg="modSp del mod">
        <pc:chgData name="Chinmay Samak" userId="5307509c-3a6e-47da-b024-dc6909734887" providerId="ADAL" clId="{EBFBBDBB-9EB8-43B9-8105-D632F2EDF4AC}" dt="2023-12-06T22:17:25.856" v="2" actId="47"/>
        <pc:sldMkLst>
          <pc:docMk/>
          <pc:sldMk cId="2599883389" sldId="388"/>
        </pc:sldMkLst>
        <pc:picChg chg="mod">
          <ac:chgData name="Chinmay Samak" userId="5307509c-3a6e-47da-b024-dc6909734887" providerId="ADAL" clId="{EBFBBDBB-9EB8-43B9-8105-D632F2EDF4AC}" dt="2023-12-06T22:11:09.400" v="0" actId="14826"/>
          <ac:picMkLst>
            <pc:docMk/>
            <pc:sldMk cId="2599883389" sldId="388"/>
            <ac:picMk id="12" creationId="{EC7EB0A3-F7E5-2296-3BD4-5144B7926DCA}"/>
          </ac:picMkLst>
        </pc:picChg>
      </pc:sldChg>
      <pc:sldChg chg="add">
        <pc:chgData name="Chinmay Samak" userId="5307509c-3a6e-47da-b024-dc6909734887" providerId="ADAL" clId="{EBFBBDBB-9EB8-43B9-8105-D632F2EDF4AC}" dt="2023-12-06T22:17:24.160" v="1"/>
        <pc:sldMkLst>
          <pc:docMk/>
          <pc:sldMk cId="3930153378" sldId="399"/>
        </pc:sldMkLst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ECE0F9FF-D648-4BDE-A572-202E22DEF09C}"/>
    <pc:docChg chg="modSld">
      <pc:chgData name="Chinmay Samak" userId="5307509c-3a6e-47da-b024-dc6909734887" providerId="ADAL" clId="{ECE0F9FF-D648-4BDE-A572-202E22DEF09C}" dt="2023-12-06T22:21:15.150" v="0" actId="14826"/>
      <pc:docMkLst>
        <pc:docMk/>
      </pc:docMkLst>
      <pc:sldChg chg="modSp mod">
        <pc:chgData name="Chinmay Samak" userId="5307509c-3a6e-47da-b024-dc6909734887" providerId="ADAL" clId="{ECE0F9FF-D648-4BDE-A572-202E22DEF09C}" dt="2023-12-06T22:21:15.150" v="0" actId="14826"/>
        <pc:sldMkLst>
          <pc:docMk/>
          <pc:sldMk cId="3930153378" sldId="399"/>
        </pc:sldMkLst>
        <pc:picChg chg="mod">
          <ac:chgData name="Chinmay Samak" userId="5307509c-3a6e-47da-b024-dc6909734887" providerId="ADAL" clId="{ECE0F9FF-D648-4BDE-A572-202E22DEF09C}" dt="2023-12-06T22:21:15.150" v="0" actId="14826"/>
          <ac:picMkLst>
            <pc:docMk/>
            <pc:sldMk cId="3930153378" sldId="399"/>
            <ac:picMk id="7" creationId="{19250F5B-FA26-0C11-DE92-BE7854C90CF2}"/>
          </ac:picMkLst>
        </pc:pic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Chinmay Samak" userId="5307509c-3a6e-47da-b024-dc6909734887" providerId="ADAL" clId="{038DA718-7FA7-4A14-920A-F1EFEFFF26B2}"/>
    <pc:docChg chg="delSld">
      <pc:chgData name="Chinmay Samak" userId="5307509c-3a6e-47da-b024-dc6909734887" providerId="ADAL" clId="{038DA718-7FA7-4A14-920A-F1EFEFFF26B2}" dt="2023-12-06T22:07:39.546" v="0" actId="47"/>
      <pc:docMkLst>
        <pc:docMk/>
      </pc:docMkLst>
      <pc:sldChg chg="del">
        <pc:chgData name="Chinmay Samak" userId="5307509c-3a6e-47da-b024-dc6909734887" providerId="ADAL" clId="{038DA718-7FA7-4A14-920A-F1EFEFFF26B2}" dt="2023-12-06T22:07:39.546" v="0" actId="47"/>
        <pc:sldMkLst>
          <pc:docMk/>
          <pc:sldMk cId="2636767540" sldId="387"/>
        </pc:sldMkLst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250F5B-FA26-0C11-DE92-BE7854C9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338" y="2673935"/>
            <a:ext cx="5453278" cy="30861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C7EB0A3-F7E5-2296-3BD4-5144B792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9301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2023-12-06T22:21:16Z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